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</p:sldIdLst>
  <p:sldSz cx="12239625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6"/>
  </p:normalViewPr>
  <p:slideViewPr>
    <p:cSldViewPr snapToGrid="0">
      <p:cViewPr varScale="1">
        <p:scale>
          <a:sx n="87" d="100"/>
          <a:sy n="87" d="100"/>
        </p:scale>
        <p:origin x="224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178222"/>
            <a:ext cx="9179719" cy="2506427"/>
          </a:xfrm>
        </p:spPr>
        <p:txBody>
          <a:bodyPr anchor="b"/>
          <a:lstStyle>
            <a:lvl1pPr algn="ctr"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781306"/>
            <a:ext cx="9179719" cy="1738167"/>
          </a:xfrm>
        </p:spPr>
        <p:txBody>
          <a:bodyPr/>
          <a:lstStyle>
            <a:lvl1pPr marL="0" indent="0" algn="ctr">
              <a:buNone/>
              <a:defRPr sz="2409"/>
            </a:lvl1pPr>
            <a:lvl2pPr marL="458983" indent="0" algn="ctr">
              <a:buNone/>
              <a:defRPr sz="2008"/>
            </a:lvl2pPr>
            <a:lvl3pPr marL="917966" indent="0" algn="ctr">
              <a:buNone/>
              <a:defRPr sz="1807"/>
            </a:lvl3pPr>
            <a:lvl4pPr marL="1376949" indent="0" algn="ctr">
              <a:buNone/>
              <a:defRPr sz="1606"/>
            </a:lvl4pPr>
            <a:lvl5pPr marL="1835932" indent="0" algn="ctr">
              <a:buNone/>
              <a:defRPr sz="1606"/>
            </a:lvl5pPr>
            <a:lvl6pPr marL="2294915" indent="0" algn="ctr">
              <a:buNone/>
              <a:defRPr sz="1606"/>
            </a:lvl6pPr>
            <a:lvl7pPr marL="2753898" indent="0" algn="ctr">
              <a:buNone/>
              <a:defRPr sz="1606"/>
            </a:lvl7pPr>
            <a:lvl8pPr marL="3212882" indent="0" algn="ctr">
              <a:buNone/>
              <a:defRPr sz="1606"/>
            </a:lvl8pPr>
            <a:lvl9pPr marL="3671865" indent="0" algn="ctr">
              <a:buNone/>
              <a:defRPr sz="16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215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2747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83297"/>
            <a:ext cx="2639169" cy="610108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83297"/>
            <a:ext cx="7764512" cy="610108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650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932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794830"/>
            <a:ext cx="10556677" cy="2994714"/>
          </a:xfrm>
        </p:spPr>
        <p:txBody>
          <a:bodyPr anchor="b"/>
          <a:lstStyle>
            <a:lvl1pPr>
              <a:defRPr sz="6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817875"/>
            <a:ext cx="10556677" cy="1574849"/>
          </a:xfrm>
        </p:spPr>
        <p:txBody>
          <a:bodyPr/>
          <a:lstStyle>
            <a:lvl1pPr marL="0" indent="0">
              <a:buNone/>
              <a:defRPr sz="2409">
                <a:solidFill>
                  <a:schemeClr val="tx1">
                    <a:tint val="75000"/>
                  </a:schemeClr>
                </a:solidFill>
              </a:defRPr>
            </a:lvl1pPr>
            <a:lvl2pPr marL="458983" indent="0">
              <a:buNone/>
              <a:defRPr sz="2008">
                <a:solidFill>
                  <a:schemeClr val="tx1">
                    <a:tint val="75000"/>
                  </a:schemeClr>
                </a:solidFill>
              </a:defRPr>
            </a:lvl2pPr>
            <a:lvl3pPr marL="917966" indent="0">
              <a:buNone/>
              <a:defRPr sz="1807">
                <a:solidFill>
                  <a:schemeClr val="tx1">
                    <a:tint val="75000"/>
                  </a:schemeClr>
                </a:solidFill>
              </a:defRPr>
            </a:lvl3pPr>
            <a:lvl4pPr marL="1376949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4pPr>
            <a:lvl5pPr marL="183593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5pPr>
            <a:lvl6pPr marL="229491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6pPr>
            <a:lvl7pPr marL="2753898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7pPr>
            <a:lvl8pPr marL="3212882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8pPr>
            <a:lvl9pPr marL="3671865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075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916484"/>
            <a:ext cx="5201841" cy="45678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734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83297"/>
            <a:ext cx="10556677" cy="1391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764832"/>
            <a:ext cx="51779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629749"/>
            <a:ext cx="51779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764832"/>
            <a:ext cx="5203435" cy="864917"/>
          </a:xfrm>
        </p:spPr>
        <p:txBody>
          <a:bodyPr anchor="b"/>
          <a:lstStyle>
            <a:lvl1pPr marL="0" indent="0">
              <a:buNone/>
              <a:defRPr sz="2409" b="1"/>
            </a:lvl1pPr>
            <a:lvl2pPr marL="458983" indent="0">
              <a:buNone/>
              <a:defRPr sz="2008" b="1"/>
            </a:lvl2pPr>
            <a:lvl3pPr marL="917966" indent="0">
              <a:buNone/>
              <a:defRPr sz="1807" b="1"/>
            </a:lvl3pPr>
            <a:lvl4pPr marL="1376949" indent="0">
              <a:buNone/>
              <a:defRPr sz="1606" b="1"/>
            </a:lvl4pPr>
            <a:lvl5pPr marL="1835932" indent="0">
              <a:buNone/>
              <a:defRPr sz="1606" b="1"/>
            </a:lvl5pPr>
            <a:lvl6pPr marL="2294915" indent="0">
              <a:buNone/>
              <a:defRPr sz="1606" b="1"/>
            </a:lvl6pPr>
            <a:lvl7pPr marL="2753898" indent="0">
              <a:buNone/>
              <a:defRPr sz="1606" b="1"/>
            </a:lvl7pPr>
            <a:lvl8pPr marL="3212882" indent="0">
              <a:buNone/>
              <a:defRPr sz="1606" b="1"/>
            </a:lvl8pPr>
            <a:lvl9pPr marL="3671865" indent="0">
              <a:buNone/>
              <a:defRPr sz="16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629749"/>
            <a:ext cx="5203435" cy="38679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896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063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574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1036569"/>
            <a:ext cx="6196310" cy="5116178"/>
          </a:xfrm>
        </p:spPr>
        <p:txBody>
          <a:bodyPr/>
          <a:lstStyle>
            <a:lvl1pPr>
              <a:defRPr sz="3212"/>
            </a:lvl1pPr>
            <a:lvl2pPr>
              <a:defRPr sz="2811"/>
            </a:lvl2pPr>
            <a:lvl3pPr>
              <a:defRPr sz="2409"/>
            </a:lvl3pPr>
            <a:lvl4pPr>
              <a:defRPr sz="2008"/>
            </a:lvl4pPr>
            <a:lvl5pPr>
              <a:defRPr sz="2008"/>
            </a:lvl5pPr>
            <a:lvl6pPr>
              <a:defRPr sz="2008"/>
            </a:lvl6pPr>
            <a:lvl7pPr>
              <a:defRPr sz="2008"/>
            </a:lvl7pPr>
            <a:lvl8pPr>
              <a:defRPr sz="2008"/>
            </a:lvl8pPr>
            <a:lvl9pPr>
              <a:defRPr sz="2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593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79954"/>
            <a:ext cx="3947597" cy="1679840"/>
          </a:xfrm>
        </p:spPr>
        <p:txBody>
          <a:bodyPr anchor="b"/>
          <a:lstStyle>
            <a:lvl1pPr>
              <a:defRPr sz="32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1036569"/>
            <a:ext cx="6196310" cy="5116178"/>
          </a:xfrm>
        </p:spPr>
        <p:txBody>
          <a:bodyPr anchor="t"/>
          <a:lstStyle>
            <a:lvl1pPr marL="0" indent="0">
              <a:buNone/>
              <a:defRPr sz="3212"/>
            </a:lvl1pPr>
            <a:lvl2pPr marL="458983" indent="0">
              <a:buNone/>
              <a:defRPr sz="2811"/>
            </a:lvl2pPr>
            <a:lvl3pPr marL="917966" indent="0">
              <a:buNone/>
              <a:defRPr sz="2409"/>
            </a:lvl3pPr>
            <a:lvl4pPr marL="1376949" indent="0">
              <a:buNone/>
              <a:defRPr sz="2008"/>
            </a:lvl4pPr>
            <a:lvl5pPr marL="1835932" indent="0">
              <a:buNone/>
              <a:defRPr sz="2008"/>
            </a:lvl5pPr>
            <a:lvl6pPr marL="2294915" indent="0">
              <a:buNone/>
              <a:defRPr sz="2008"/>
            </a:lvl6pPr>
            <a:lvl7pPr marL="2753898" indent="0">
              <a:buNone/>
              <a:defRPr sz="2008"/>
            </a:lvl7pPr>
            <a:lvl8pPr marL="3212882" indent="0">
              <a:buNone/>
              <a:defRPr sz="2008"/>
            </a:lvl8pPr>
            <a:lvl9pPr marL="3671865" indent="0">
              <a:buNone/>
              <a:defRPr sz="2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2159794"/>
            <a:ext cx="3947597" cy="4001285"/>
          </a:xfrm>
        </p:spPr>
        <p:txBody>
          <a:bodyPr/>
          <a:lstStyle>
            <a:lvl1pPr marL="0" indent="0">
              <a:buNone/>
              <a:defRPr sz="1606"/>
            </a:lvl1pPr>
            <a:lvl2pPr marL="458983" indent="0">
              <a:buNone/>
              <a:defRPr sz="1405"/>
            </a:lvl2pPr>
            <a:lvl3pPr marL="917966" indent="0">
              <a:buNone/>
              <a:defRPr sz="1205"/>
            </a:lvl3pPr>
            <a:lvl4pPr marL="1376949" indent="0">
              <a:buNone/>
              <a:defRPr sz="1004"/>
            </a:lvl4pPr>
            <a:lvl5pPr marL="1835932" indent="0">
              <a:buNone/>
              <a:defRPr sz="1004"/>
            </a:lvl5pPr>
            <a:lvl6pPr marL="2294915" indent="0">
              <a:buNone/>
              <a:defRPr sz="1004"/>
            </a:lvl6pPr>
            <a:lvl7pPr marL="2753898" indent="0">
              <a:buNone/>
              <a:defRPr sz="1004"/>
            </a:lvl7pPr>
            <a:lvl8pPr marL="3212882" indent="0">
              <a:buNone/>
              <a:defRPr sz="1004"/>
            </a:lvl8pPr>
            <a:lvl9pPr marL="3671865" indent="0">
              <a:buNone/>
              <a:defRPr sz="10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529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83297"/>
            <a:ext cx="1055667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916484"/>
            <a:ext cx="1055667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B8E-2718-4465-8CCF-70A494D0B418}" type="datetimeFigureOut">
              <a:rPr lang="zh-CN" altLang="en-US" smtClean="0"/>
              <a:t>2020/11/18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672697"/>
            <a:ext cx="4130873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672697"/>
            <a:ext cx="2753916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95FB0-C31F-4C60-8BEF-9BA4DF8B45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939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7966" rtl="0" eaLnBrk="1" latinLnBrk="0" hangingPunct="1">
        <a:lnSpc>
          <a:spcPct val="90000"/>
        </a:lnSpc>
        <a:spcBef>
          <a:spcPct val="0"/>
        </a:spcBef>
        <a:buNone/>
        <a:defRPr sz="44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9492" indent="-229492" algn="l" defTabSz="917966" rtl="0" eaLnBrk="1" latinLnBrk="0" hangingPunct="1">
        <a:lnSpc>
          <a:spcPct val="90000"/>
        </a:lnSpc>
        <a:spcBef>
          <a:spcPts val="1004"/>
        </a:spcBef>
        <a:buFont typeface="Arial" panose="020B0604020202020204" pitchFamily="34" charset="0"/>
        <a:buChar char="•"/>
        <a:defRPr sz="2811" kern="1200">
          <a:solidFill>
            <a:schemeClr val="tx1"/>
          </a:solidFill>
          <a:latin typeface="+mn-lt"/>
          <a:ea typeface="+mn-ea"/>
          <a:cs typeface="+mn-cs"/>
        </a:defRPr>
      </a:lvl1pPr>
      <a:lvl2pPr marL="688475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409" kern="1200">
          <a:solidFill>
            <a:schemeClr val="tx1"/>
          </a:solidFill>
          <a:latin typeface="+mn-lt"/>
          <a:ea typeface="+mn-ea"/>
          <a:cs typeface="+mn-cs"/>
        </a:defRPr>
      </a:lvl2pPr>
      <a:lvl3pPr marL="1147458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2008" kern="1200">
          <a:solidFill>
            <a:schemeClr val="tx1"/>
          </a:solidFill>
          <a:latin typeface="+mn-lt"/>
          <a:ea typeface="+mn-ea"/>
          <a:cs typeface="+mn-cs"/>
        </a:defRPr>
      </a:lvl3pPr>
      <a:lvl4pPr marL="1606441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2065424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524407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983390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442373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901356" indent="-229492" algn="l" defTabSz="917966" rtl="0" eaLnBrk="1" latinLnBrk="0" hangingPunct="1">
        <a:lnSpc>
          <a:spcPct val="90000"/>
        </a:lnSpc>
        <a:spcBef>
          <a:spcPts val="502"/>
        </a:spcBef>
        <a:buFont typeface="Arial" panose="020B0604020202020204" pitchFamily="34" charset="0"/>
        <a:buChar char="•"/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1pPr>
      <a:lvl2pPr marL="458983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2pPr>
      <a:lvl3pPr marL="917966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3pPr>
      <a:lvl4pPr marL="1376949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4pPr>
      <a:lvl5pPr marL="183593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5pPr>
      <a:lvl6pPr marL="229491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6pPr>
      <a:lvl7pPr marL="2753898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7pPr>
      <a:lvl8pPr marL="3212882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8pPr>
      <a:lvl9pPr marL="3671865" algn="l" defTabSz="917966" rtl="0" eaLnBrk="1" latinLnBrk="0" hangingPunct="1">
        <a:defRPr sz="18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8"/>
          <p:cNvPicPr>
            <a:picLocks noChangeAspect="1" noChangeArrowheads="1"/>
          </p:cNvPicPr>
          <p:nvPr/>
        </p:nvPicPr>
        <p:blipFill rotWithShape="1">
          <a:blip r:embed="rId2" cstate="print">
            <a:lum bright="12000" contras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" t="1590" r="452" b="10708"/>
          <a:stretch/>
        </p:blipFill>
        <p:spPr bwMode="auto">
          <a:xfrm>
            <a:off x="0" y="-344"/>
            <a:ext cx="12239625" cy="72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3614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</vt:lpstr>
      <vt:lpstr>PowerPoint Presentation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User</dc:creator>
  <cp:lastModifiedBy>Song Peng</cp:lastModifiedBy>
  <cp:revision>25</cp:revision>
  <dcterms:created xsi:type="dcterms:W3CDTF">2017-08-04T08:27:17Z</dcterms:created>
  <dcterms:modified xsi:type="dcterms:W3CDTF">2020-11-18T14:45:48Z</dcterms:modified>
</cp:coreProperties>
</file>

<file path=docProps/thumbnail.jpeg>
</file>